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0.17</c:v>
                </c:pt>
                <c:pt idx="1">
                  <c:v>0.37</c:v>
                </c:pt>
                <c:pt idx="2">
                  <c:v>0.45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0.44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0.34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0.34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0.37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0.38</c:v>
                </c:pt>
                <c:pt idx="2">
                  <c:v>0.26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0.05</c:v>
                </c:pt>
                <c:pt idx="1">
                  <c:v>0.39</c:v>
                </c:pt>
                <c:pt idx="2">
                  <c:v>0.56000000000000005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0.52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0.16</c:v>
                </c:pt>
                <c:pt idx="1">
                  <c:v>0.28000000000000003</c:v>
                </c:pt>
                <c:pt idx="2">
                  <c:v>0.55000000000000004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</c:v>
                </c:pt>
                <c:pt idx="1">
                  <c:v>0.25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0.38</c:v>
                </c:pt>
                <c:pt idx="2">
                  <c:v>0.26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0.4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0.44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F81126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F81126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Burnham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Burnham Surgery, Foundry Lane, Burnham-On-Crouch CM0 8SJ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F81126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https://gp-patient.co.uk/PatientExperiences?practicecode=F81126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Burnham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59%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44%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55%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Burnham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Burnham Surgery, Foundry Lane, Burnham-On-Crouch CM0 8SJ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F81126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https://gp-patient.co.uk/PatientExperiences?practicecode=F81126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Burnham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589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BANHAM, Carol (BURNHAM SURGERY - F81126)</cp:lastModifiedBy>
  <cp:revision>219</cp:revision>
  <dcterms:created xsi:type="dcterms:W3CDTF">2022-02-15T10:00:54Z</dcterms:created>
  <dcterms:modified xsi:type="dcterms:W3CDTF">2023-07-17T13:07:51Z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